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6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0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10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10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50500" y="2614575"/>
            <a:ext cx="5744700" cy="775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550500" y="3697350"/>
            <a:ext cx="5744700" cy="477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550500" y="4591875"/>
            <a:ext cx="5744700" cy="775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562675" y="5524425"/>
            <a:ext cx="5744700" cy="477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540675" y="6434175"/>
            <a:ext cx="5744700" cy="477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474650" y="7373225"/>
            <a:ext cx="5832600" cy="477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518600" y="8736775"/>
            <a:ext cx="5744700" cy="885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1271575" y="4143375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276475" y="4143400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3281363" y="4143400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4343413" y="4143375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5348288" y="4143375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6410350" y="4143375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276350" y="5514975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2276475" y="5536413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3276600" y="5536413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4338638" y="5514975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5353075" y="5514975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2276475" y="6929438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1276350" y="6929438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3276600" y="6929438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4343413" y="6929438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5353075" y="6929450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1276350" y="8343900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2276475" y="8343900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3324225" y="8343900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4338650" y="8343900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5353075" y="8343925"/>
            <a:ext cx="952500" cy="133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581025" y="9629775"/>
            <a:ext cx="3009900" cy="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California Dairy Council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1390650" y="910600"/>
            <a:ext cx="5286300" cy="22194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food-grouping system is an easy way to organize the food you eat.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Think about what you learned about each of the food groups.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Then, for each food group below, write in: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recommended amount you need each day.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healthy serving size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(for example, 1 cup milk, 1 apple, 1 slice whole-grain bread”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major nutrient provided by foods in that group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main health benefit of the nutrient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may use the </a:t>
            </a:r>
            <a:r>
              <a:rPr b="0" i="1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Food-Group Experts</a:t>
            </a: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video and pages 12-13 and 24-27 as references.</a:t>
            </a: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385675" y="3560450"/>
            <a:ext cx="766800" cy="43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Food Group</a:t>
            </a:r>
            <a:endParaRPr b="0" i="0" sz="1100" u="none" cap="none" strike="noStrike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395225" y="4512950"/>
            <a:ext cx="766800" cy="43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Amounts</a:t>
            </a:r>
            <a:endParaRPr b="0" i="0" sz="1100" u="none" cap="none" strike="noStrike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400000" y="6031725"/>
            <a:ext cx="766800" cy="43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Serving Size</a:t>
            </a:r>
            <a:endParaRPr b="0" i="0" sz="1100" u="none" cap="none" strike="noStrike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400000" y="8791650"/>
            <a:ext cx="766800" cy="43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Health Benefit</a:t>
            </a:r>
            <a:endParaRPr b="0" i="0" sz="1100" u="none" cap="none" strike="noStrike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395225" y="7377200"/>
            <a:ext cx="766800" cy="43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Nutrient</a:t>
            </a:r>
            <a:endParaRPr b="0" i="0" sz="1100" u="none" cap="none" strike="noStrike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1309675" y="3405951"/>
            <a:ext cx="876300" cy="65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</a:rPr>
              <a:t>Dairy: </a:t>
            </a:r>
            <a:endParaRPr b="1" i="0" sz="900" u="none" cap="none" strike="noStrike">
              <a:solidFill>
                <a:srgbClr val="1155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</a:rPr>
              <a:t>Milk, Yogurt, Cheese</a:t>
            </a:r>
            <a:endParaRPr b="1" i="0" sz="900" u="none" cap="none" strike="noStrike">
              <a:solidFill>
                <a:srgbClr val="1155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2343175" y="3560450"/>
            <a:ext cx="876300" cy="43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Vegetables</a:t>
            </a:r>
            <a:endParaRPr b="1" i="0" sz="900" u="none" cap="none" strike="noStrike">
              <a:solidFill>
                <a:srgbClr val="38761D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3376675" y="3533600"/>
            <a:ext cx="876300" cy="404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Fruits</a:t>
            </a:r>
            <a:endParaRPr b="1" i="0" sz="900" u="none" cap="none" strike="noStrike">
              <a:solidFill>
                <a:srgbClr val="CC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4376750" y="3405951"/>
            <a:ext cx="876300" cy="65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FF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Grains:</a:t>
            </a:r>
            <a:endParaRPr b="1" i="0" sz="900" u="none" cap="none" strike="noStrike">
              <a:solidFill>
                <a:srgbClr val="FF99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FF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Breads, </a:t>
            </a:r>
            <a:endParaRPr b="1" i="0" sz="900" u="none" cap="none" strike="noStrike">
              <a:solidFill>
                <a:srgbClr val="FF99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FF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Cereals, Pasta</a:t>
            </a:r>
            <a:endParaRPr b="1" i="0" sz="900" u="none" cap="none" strike="noStrike">
              <a:solidFill>
                <a:srgbClr val="FF99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5443675" y="3405951"/>
            <a:ext cx="876300" cy="65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Protein:</a:t>
            </a:r>
            <a:endParaRPr b="1" i="0" sz="900" u="none" cap="none" strike="noStrike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Meat, Beans, Nuts</a:t>
            </a:r>
            <a:endParaRPr b="1" i="0" sz="900" u="none" cap="none" strike="noStrike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6410325" y="3577400"/>
            <a:ext cx="876300" cy="404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FF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“Extras”</a:t>
            </a:r>
            <a:endParaRPr b="1" i="0" sz="900" u="none" cap="none" strike="noStrike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/>
        </p:nvSpPr>
        <p:spPr>
          <a:xfrm>
            <a:off x="2352675" y="3438525"/>
            <a:ext cx="695400" cy="114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6210300" y="3228975"/>
            <a:ext cx="866700" cy="162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2581275" y="3228975"/>
            <a:ext cx="942900" cy="114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5915025" y="3414525"/>
            <a:ext cx="762000" cy="162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358975" y="8361775"/>
            <a:ext cx="3259500" cy="1353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3928100" y="8314150"/>
            <a:ext cx="3319800" cy="1401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2581275" y="5309200"/>
            <a:ext cx="863700" cy="162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2357475" y="5491550"/>
            <a:ext cx="685800" cy="114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6210300" y="5329238"/>
            <a:ext cx="863700" cy="162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5895900" y="5541263"/>
            <a:ext cx="685800" cy="114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6124575" y="7429500"/>
            <a:ext cx="981000" cy="162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5924550" y="7620000"/>
            <a:ext cx="628500" cy="162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2562225" y="7437425"/>
            <a:ext cx="981000" cy="162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2352675" y="7644000"/>
            <a:ext cx="762000" cy="114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854275" y="3648075"/>
            <a:ext cx="2764200" cy="124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5"/>
          <p:cNvSpPr txBox="1"/>
          <p:nvPr/>
        </p:nvSpPr>
        <p:spPr>
          <a:xfrm>
            <a:off x="4430925" y="3688075"/>
            <a:ext cx="2764200" cy="1200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5"/>
          <p:cNvSpPr txBox="1"/>
          <p:nvPr/>
        </p:nvSpPr>
        <p:spPr>
          <a:xfrm>
            <a:off x="854275" y="5892425"/>
            <a:ext cx="2764200" cy="104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5"/>
          <p:cNvSpPr txBox="1"/>
          <p:nvPr/>
        </p:nvSpPr>
        <p:spPr>
          <a:xfrm>
            <a:off x="4483575" y="5830475"/>
            <a:ext cx="2764200" cy="1109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