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423425" y="2431375"/>
            <a:ext cx="4176000" cy="7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819150" y="6877050"/>
            <a:ext cx="6305700" cy="8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838200" y="7810500"/>
            <a:ext cx="6305700" cy="8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819150" y="8705850"/>
            <a:ext cx="6305700" cy="8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23925" y="1181100"/>
            <a:ext cx="213674" cy="20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48920" y="1181100"/>
            <a:ext cx="213674" cy="20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11415" y="1181100"/>
            <a:ext cx="213674" cy="20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36435" y="1181100"/>
            <a:ext cx="213674" cy="20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86430" y="1181100"/>
            <a:ext cx="213674" cy="20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3925" y="1181100"/>
            <a:ext cx="213674" cy="20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98920" y="1181100"/>
            <a:ext cx="213674" cy="20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84203" y="1181100"/>
            <a:ext cx="213674" cy="20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69485" y="1181100"/>
            <a:ext cx="213674" cy="20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31980" y="1181100"/>
            <a:ext cx="213674" cy="20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48900" y="1181100"/>
            <a:ext cx="213674" cy="20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11405" y="1181100"/>
            <a:ext cx="213674" cy="20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73910" y="1181100"/>
            <a:ext cx="213674" cy="20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36415" y="1181100"/>
            <a:ext cx="213674" cy="20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98920" y="1181100"/>
            <a:ext cx="213674" cy="20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61425" y="1181100"/>
            <a:ext cx="213674" cy="202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